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304" r:id="rId6"/>
    <p:sldId id="286" r:id="rId7"/>
    <p:sldId id="262" r:id="rId8"/>
    <p:sldId id="290" r:id="rId9"/>
    <p:sldId id="291" r:id="rId10"/>
    <p:sldId id="292" r:id="rId11"/>
    <p:sldId id="289" r:id="rId12"/>
    <p:sldId id="293" r:id="rId13"/>
    <p:sldId id="294" r:id="rId14"/>
    <p:sldId id="295" r:id="rId15"/>
    <p:sldId id="300" r:id="rId16"/>
    <p:sldId id="301" r:id="rId17"/>
    <p:sldId id="296" r:id="rId18"/>
    <p:sldId id="297" r:id="rId19"/>
    <p:sldId id="298" r:id="rId20"/>
    <p:sldId id="299" r:id="rId21"/>
    <p:sldId id="302" r:id="rId22"/>
    <p:sldId id="303" r:id="rId23"/>
    <p:sldId id="270" r:id="rId24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3E357F-F4A1-4027-A572-25E0FD85E3DE}">
  <a:tblStyle styleId="{2A3E357F-F4A1-4027-A572-25E0FD85E3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586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176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644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291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397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317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066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600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367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88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5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962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67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45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32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492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23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8" r:id="rId6"/>
    <p:sldLayoutId id="214748366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955229" y="3736551"/>
            <a:ext cx="4861276" cy="696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Sinh viên thực hiện: Nguyễn Thanh Nhứt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Giảng viên hướng dẫn: Võ Văn Hải</a:t>
            </a:r>
            <a:endParaRPr lang="en-US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90571" y="1712796"/>
            <a:ext cx="5959639" cy="1557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</a:rPr>
              <a:t>WEBSITE TUYỂN DỤNG VIỆC LÀM </a:t>
            </a:r>
            <a:r>
              <a:rPr lang="en-US" sz="4000">
                <a:solidFill>
                  <a:schemeClr val="dk1"/>
                </a:solidFill>
              </a:rPr>
              <a:t>WorldJob</a:t>
            </a: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955229" y="3465539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CD70963D-C40C-995B-DDB7-318777E2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129" y="-19815"/>
            <a:ext cx="2563054" cy="112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Trang chủ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3C5EAE-750C-8F4D-C924-BC8A521D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13" y="944847"/>
            <a:ext cx="6625653" cy="37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5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536842" y="2367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Gợi ý job</a:t>
            </a: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3FD493-01D6-20DE-3D40-C788B954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61" y="919974"/>
            <a:ext cx="6818179" cy="366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91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Gợi ý kỹ năng cho người mới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9A5D0D-DE97-A2E5-0F85-7C3F2CB8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64" y="1066176"/>
            <a:ext cx="6303364" cy="33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Gợi ý kỹ năng cho người cũ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9D35D7F-202C-B47A-2122-4CB0B8F9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54" y="1012024"/>
            <a:ext cx="6553491" cy="35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5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Ứng tuyển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5F9299-B1BB-9D64-DAB4-FD110AB9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991876"/>
            <a:ext cx="6395753" cy="34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7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Ứng tuyển – quản lý thông tin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068961-CAC7-41CA-36BF-A792B3306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94" y="924050"/>
            <a:ext cx="6661385" cy="35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85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Chức năng cho nhà tuyển dụng</a:t>
            </a:r>
            <a:endParaRPr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235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Đăng ký tài khoản công ty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14D38E-4A33-491D-C584-859B41A0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48" y="976422"/>
            <a:ext cx="6438450" cy="34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9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Đăng tin tuyển dụng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05F6E2-D8FE-F631-E2E4-DF61A1CB5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70" y="982698"/>
            <a:ext cx="6868023" cy="36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76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Quản lý công việc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C5E982-F559-D8A9-B4EF-C8EC88B5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152" y="961710"/>
            <a:ext cx="6750099" cy="37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2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0F2F38-66B2-8A65-535B-E37F0CCAE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91" y="1118210"/>
            <a:ext cx="6661610" cy="37677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Quản lý ứng viên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023C9BA-EAE2-0DD5-C200-6BE6A6341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58" y="949720"/>
            <a:ext cx="6992911" cy="37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7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Gửi thông báo cho ứng viên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6549AC-23EA-3AC3-4709-9097E94D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47" y="998065"/>
            <a:ext cx="6718905" cy="361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0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Gợi ý ứng viên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5F7A251-156C-2C95-C5A9-2E5E6B04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25" y="996846"/>
            <a:ext cx="6582350" cy="37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9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1951" name="Google Shape;1951;p49"/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2" name="Google Shape;1972;p49"/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49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49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5" name="Google Shape;198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2" name="Google Shape;1992;p49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5" name="Google Shape;199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9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5" name="Google Shape;200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2" name="Google Shape;2012;p49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5" name="Google Shape;2015;p49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49"/>
          <p:cNvGrpSpPr/>
          <p:nvPr/>
        </p:nvGrpSpPr>
        <p:grpSpPr>
          <a:xfrm>
            <a:off x="774450" y="3019701"/>
            <a:ext cx="5944442" cy="134100"/>
            <a:chOff x="774450" y="3019701"/>
            <a:chExt cx="5944442" cy="134100"/>
          </a:xfrm>
        </p:grpSpPr>
        <p:sp>
          <p:nvSpPr>
            <p:cNvPr id="2019" name="Google Shape;2019;p49"/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0" name="Google Shape;2020;p49"/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1" name="Google Shape;2021;p49"/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Hệ thống phân quyền với Spring Security</a:t>
            </a:r>
            <a:endParaRPr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30975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Security</a:t>
            </a:r>
            <a:endParaRPr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BF252D9-FA88-A23A-A164-883BFB14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135" y="206204"/>
            <a:ext cx="5349613" cy="4085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8B31F55-4AB0-25D1-24F5-9D66008C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884" y="412485"/>
            <a:ext cx="5251714" cy="37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4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Chức năng cho người dùng khách</a:t>
            </a:r>
            <a:endParaRPr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Guest</a:t>
            </a:r>
            <a:endParaRPr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859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Trang chủ</a:t>
            </a:r>
            <a:endParaRPr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14F7113-C644-FE61-49EC-D49130FA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138" y="1003400"/>
            <a:ext cx="6515724" cy="3665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483127" y="280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Xem chi tiết công việc</a:t>
            </a: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DA6527-F98C-6944-9FAB-3EECAE55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2" y="919366"/>
            <a:ext cx="6820525" cy="36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Chức năng cho ứng viên</a:t>
            </a:r>
            <a:endParaRPr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Candidate</a:t>
            </a:r>
            <a:endParaRPr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0515909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122</Words>
  <Application>Microsoft Office PowerPoint</Application>
  <PresentationFormat>On-screen Show (16:9)</PresentationFormat>
  <Paragraphs>31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IBM Plex Mono</vt:lpstr>
      <vt:lpstr>Arial</vt:lpstr>
      <vt:lpstr>Poppins</vt:lpstr>
      <vt:lpstr>Roboto Condensed Light</vt:lpstr>
      <vt:lpstr>Introduction to Coding Workshop by Slidesgo</vt:lpstr>
      <vt:lpstr>WEBSITE TUYỂN DỤNG VIỆC LÀM WorldJob</vt:lpstr>
      <vt:lpstr>Diagram</vt:lpstr>
      <vt:lpstr>01</vt:lpstr>
      <vt:lpstr>PowerPoint Presentation</vt:lpstr>
      <vt:lpstr>PowerPoint Presentation</vt:lpstr>
      <vt:lpstr>01</vt:lpstr>
      <vt:lpstr>Trang chủ</vt:lpstr>
      <vt:lpstr>Xem chi tiết công việc</vt:lpstr>
      <vt:lpstr>02</vt:lpstr>
      <vt:lpstr>Trang chủ</vt:lpstr>
      <vt:lpstr>Gợi ý job</vt:lpstr>
      <vt:lpstr>Gợi ý kỹ năng cho người mới</vt:lpstr>
      <vt:lpstr>Gợi ý kỹ năng cho người cũ</vt:lpstr>
      <vt:lpstr>Ứng tuyển</vt:lpstr>
      <vt:lpstr>Ứng tuyển – quản lý thông tin</vt:lpstr>
      <vt:lpstr>03</vt:lpstr>
      <vt:lpstr>Đăng ký tài khoản công ty</vt:lpstr>
      <vt:lpstr>Đăng tin tuyển dụng</vt:lpstr>
      <vt:lpstr>Quản lý công việc</vt:lpstr>
      <vt:lpstr>Quản lý ứng viên</vt:lpstr>
      <vt:lpstr>Gửi thông báo cho ứng viên</vt:lpstr>
      <vt:lpstr>Gợi ý ứng viên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Nguyễn Thanh Nhứt</cp:lastModifiedBy>
  <cp:revision>4</cp:revision>
  <dcterms:modified xsi:type="dcterms:W3CDTF">2024-12-14T18:04:01Z</dcterms:modified>
</cp:coreProperties>
</file>